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914f80f1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914f80f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14f80f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14f80f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8f74425b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8f74425b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8f74425bc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8f74425bc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f74425bc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8f74425bc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914f80f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914f80f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914f80f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914f80f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172fe2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172fe2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1764c27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1764c27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8f74425bc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8f74425bc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Based Inventory Management System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Aaryan Maheshwari (22BDO10001)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Chayan Gope (22BDO10036)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64450" y="2269200"/>
            <a:ext cx="74151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/>
              <a:t>Any Questions or Feedback?</a:t>
            </a:r>
            <a:endParaRPr b="1" i="1" sz="2400" u="sng"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64450" y="2269200"/>
            <a:ext cx="74151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/>
              <a:t>Thank you</a:t>
            </a:r>
            <a:endParaRPr b="1" i="1" sz="3900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Inventory Management</a:t>
            </a:r>
            <a:endParaRPr b="1"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736950" y="197900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In this presentation, we will explore optimal inventory management with our cloud-based system.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We will discuss features, benefits, and what the preliminary findings of its usage were in terms of reaching efficiency of operations and cost decline.</a:t>
            </a:r>
            <a:endParaRPr sz="1700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4741100" y="197900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Problem Statement:-</a:t>
            </a:r>
            <a:endParaRPr b="1" sz="1700"/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Businesses face difficulty tracking inventory accurately due to delays, errors, and lack of integration between systems.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A cost-effective, scalable, and user-friendly inventory solution is needed.</a:t>
            </a:r>
            <a:endParaRPr sz="17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 of our project</a:t>
            </a:r>
            <a:endParaRPr b="1"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689975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Primary Objective:</a:t>
            </a:r>
            <a:endParaRPr b="1" sz="1500"/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To design and develop a cloud-based inventory management system that will ensure monitoring in real time, reduces mistakes, and increases efficiency.</a:t>
            </a:r>
            <a:endParaRPr sz="1500"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468240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Secondary</a:t>
            </a:r>
            <a:r>
              <a:rPr b="1" lang="en" sz="1500"/>
              <a:t> Objective:</a:t>
            </a:r>
            <a:endParaRPr b="1" sz="1500"/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Provide a scalable solution that is suitable for businesses of all sizes.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Seamless integration with existing ERP and CRM systems.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Provide analytics and reporting for better decision-making.</a:t>
            </a:r>
            <a:endParaRPr sz="1500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Features</a:t>
            </a:r>
            <a:endParaRPr b="1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Our cloud-based inventory management system has a set of various key features such as real-time tracking, automated reordering, and reporting. The functionalities ensure that businesses maintain optimum levels of stock while minimizing excess and stockouts.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850" y="1800194"/>
            <a:ext cx="3753000" cy="214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819150" y="1800200"/>
            <a:ext cx="5078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System Requirements Gathering:</a:t>
            </a:r>
            <a:endParaRPr b="1"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Conduct surveys and interviews with businesses to identify key pain points.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Design Phase:</a:t>
            </a:r>
            <a:endParaRPr b="1"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Develop a user-friendly interface and database structure.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Select suitable cloud platforms (e.g., AWS, Azure, Google Cloud).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Development:</a:t>
            </a:r>
            <a:endParaRPr b="1"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Implement core features such as inventory tracking, barcode scanning, and alerts for low stock levels.</a:t>
            </a:r>
            <a:endParaRPr sz="14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950" y="1952600"/>
            <a:ext cx="2941650" cy="220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819150" y="1990725"/>
            <a:ext cx="4279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Integration: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Integrate with third-party systems (e.g., POS, ERP, and accounting software).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Testing &amp; Validation: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Perform rigorous testing to ensure functionality, scalability, and security.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Deployment &amp; Training: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Deploy the solution on the cloud and provide training to users.</a:t>
            </a:r>
            <a:endParaRPr sz="14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50" y="1578025"/>
            <a:ext cx="3038501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838325"/>
            <a:ext cx="5054700" cy="27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018"/>
              <a:buNone/>
            </a:pPr>
            <a:r>
              <a:rPr b="1" lang="en" sz="1617">
                <a:solidFill>
                  <a:srgbClr val="000000"/>
                </a:solidFill>
              </a:rPr>
              <a:t>Tools &amp; Technologies</a:t>
            </a:r>
            <a:r>
              <a:rPr lang="en" sz="1617">
                <a:solidFill>
                  <a:srgbClr val="000000"/>
                </a:solidFill>
              </a:rPr>
              <a:t>: </a:t>
            </a:r>
            <a:endParaRPr sz="16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Cloud Provider: AWS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Database: </a:t>
            </a:r>
            <a:r>
              <a:rPr lang="en" sz="1217">
                <a:solidFill>
                  <a:srgbClr val="000000"/>
                </a:solidFill>
              </a:rPr>
              <a:t>MongoDB Atlas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Backend: Node.js, Python 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Frontend: ReactJS, 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Security: OAuth 2.0, JWT Authentication, SSL Encryption</a:t>
            </a:r>
            <a:endParaRPr sz="12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17">
                <a:solidFill>
                  <a:srgbClr val="000000"/>
                </a:solidFill>
              </a:rPr>
              <a:t>Testing Environment</a:t>
            </a:r>
            <a:r>
              <a:rPr lang="en" sz="1617">
                <a:solidFill>
                  <a:srgbClr val="000000"/>
                </a:solidFill>
              </a:rPr>
              <a:t>:</a:t>
            </a:r>
            <a:endParaRPr sz="16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Use a cloud VM instance to deploy the backend.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Run simulated inventory transactions to test system performance.</a:t>
            </a:r>
            <a:endParaRPr sz="1217">
              <a:solidFill>
                <a:srgbClr val="000000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Font typeface="Calibri"/>
              <a:buChar char="❏"/>
            </a:pPr>
            <a:r>
              <a:rPr lang="en" sz="1217">
                <a:solidFill>
                  <a:srgbClr val="000000"/>
                </a:solidFill>
              </a:rPr>
              <a:t>Implement load testing (JMeter, Locust) for handling multiple requests.</a:t>
            </a:r>
            <a:endParaRPr sz="12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2"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/>
              <a:t>Experimental Setup Design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850" y="1952600"/>
            <a:ext cx="2965350" cy="230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49" y="327613"/>
            <a:ext cx="7479101" cy="44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Benefits of Cloud-Based Solutions</a:t>
            </a:r>
            <a:endParaRPr b="1"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819150" y="1990725"/>
            <a:ext cx="3752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The cloud-based solution provides businesses with scalability, flexibility, and cost-effectiveness. Businesses can access their inventory data from anywhere, enabling better decision-making and collaboration among teams, ultimately leading to enhanced productivity.</a:t>
            </a:r>
            <a:endParaRPr sz="1500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325" y="1990713"/>
            <a:ext cx="3740249" cy="213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5" y="199400"/>
            <a:ext cx="546200" cy="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